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4" r:id="rId4"/>
    <p:sldMasterId id="214748368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embeddedFontLst>
    <p:embeddedFont>
      <p:font typeface="Roboto"/>
      <p:regular r:id="rId15"/>
      <p:bold r:id="rId16"/>
      <p:italic r:id="rId17"/>
      <p:boldItalic r:id="rId18"/>
    </p:embeddedFont>
    <p:embeddedFont>
      <p:font typeface="Open Sans SemiBold"/>
      <p:regular r:id="rId19"/>
      <p:bold r:id="rId20"/>
      <p:italic r:id="rId21"/>
      <p:boldItalic r:id="rId22"/>
    </p:embeddedFont>
    <p:embeddedFont>
      <p:font typeface="Helvetica Neue"/>
      <p:regular r:id="rId23"/>
      <p:bold r:id="rId24"/>
      <p:italic r:id="rId25"/>
      <p:boldItalic r:id="rId26"/>
    </p:embeddedFont>
    <p:embeddedFont>
      <p:font typeface="Helvetica Neue Light"/>
      <p:regular r:id="rId27"/>
      <p:bold r:id="rId28"/>
      <p:italic r:id="rId29"/>
      <p:boldItalic r:id="rId30"/>
    </p:embeddedFont>
    <p:embeddedFont>
      <p:font typeface="Open Sans Light"/>
      <p:regular r:id="rId31"/>
      <p:bold r:id="rId32"/>
      <p:italic r:id="rId33"/>
      <p:boldItalic r:id="rId34"/>
    </p:embeddedFont>
    <p:embeddedFont>
      <p:font typeface="Open Sans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45">
          <p15:clr>
            <a:srgbClr val="747775"/>
          </p15:clr>
        </p15:guide>
        <p15:guide id="2" orient="horz" pos="1385">
          <p15:clr>
            <a:srgbClr val="747775"/>
          </p15:clr>
        </p15:guide>
        <p15:guide id="3" orient="horz" pos="2238">
          <p15:clr>
            <a:srgbClr val="747775"/>
          </p15:clr>
        </p15:guide>
        <p15:guide id="4" pos="388">
          <p15:clr>
            <a:srgbClr val="747775"/>
          </p15:clr>
        </p15:guide>
        <p15:guide id="5" pos="485">
          <p15:clr>
            <a:srgbClr val="747775"/>
          </p15:clr>
        </p15:guide>
        <p15:guide id="6" pos="2039">
          <p15:clr>
            <a:srgbClr val="747775"/>
          </p15:clr>
        </p15:guide>
        <p15:guide id="7" pos="3592">
          <p15:clr>
            <a:srgbClr val="747775"/>
          </p15:clr>
        </p15:guide>
        <p15:guide id="8" orient="horz" pos="2494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45" orient="horz"/>
        <p:guide pos="1385" orient="horz"/>
        <p:guide pos="2238" orient="horz"/>
        <p:guide pos="388"/>
        <p:guide pos="485"/>
        <p:guide pos="2039"/>
        <p:guide pos="3592"/>
        <p:guide pos="2494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SemiBold-bold.fntdata"/><Relationship Id="rId22" Type="http://schemas.openxmlformats.org/officeDocument/2006/relationships/font" Target="fonts/OpenSansSemiBold-boldItalic.fntdata"/><Relationship Id="rId21" Type="http://schemas.openxmlformats.org/officeDocument/2006/relationships/font" Target="fonts/OpenSansSemiBold-italic.fntdata"/><Relationship Id="rId24" Type="http://schemas.openxmlformats.org/officeDocument/2006/relationships/font" Target="fonts/HelveticaNeue-bold.fntdata"/><Relationship Id="rId23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HelveticaNeue-boldItalic.fntdata"/><Relationship Id="rId25" Type="http://schemas.openxmlformats.org/officeDocument/2006/relationships/font" Target="fonts/HelveticaNeue-italic.fntdata"/><Relationship Id="rId28" Type="http://schemas.openxmlformats.org/officeDocument/2006/relationships/font" Target="fonts/HelveticaNeueLight-bold.fntdata"/><Relationship Id="rId27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OpenSansLight-regular.fntdata"/><Relationship Id="rId30" Type="http://schemas.openxmlformats.org/officeDocument/2006/relationships/font" Target="fonts/HelveticaNeueLight-boldItalic.fntdata"/><Relationship Id="rId11" Type="http://schemas.openxmlformats.org/officeDocument/2006/relationships/slide" Target="slides/slide5.xml"/><Relationship Id="rId33" Type="http://schemas.openxmlformats.org/officeDocument/2006/relationships/font" Target="fonts/OpenSansLight-italic.fntdata"/><Relationship Id="rId10" Type="http://schemas.openxmlformats.org/officeDocument/2006/relationships/slide" Target="slides/slide4.xml"/><Relationship Id="rId32" Type="http://schemas.openxmlformats.org/officeDocument/2006/relationships/font" Target="fonts/OpenSansLight-bold.fntdata"/><Relationship Id="rId13" Type="http://schemas.openxmlformats.org/officeDocument/2006/relationships/slide" Target="slides/slide7.xml"/><Relationship Id="rId35" Type="http://schemas.openxmlformats.org/officeDocument/2006/relationships/font" Target="fonts/OpenSans-regular.fntdata"/><Relationship Id="rId12" Type="http://schemas.openxmlformats.org/officeDocument/2006/relationships/slide" Target="slides/slide6.xml"/><Relationship Id="rId34" Type="http://schemas.openxmlformats.org/officeDocument/2006/relationships/font" Target="fonts/OpenSansLight-boldItalic.fntdata"/><Relationship Id="rId15" Type="http://schemas.openxmlformats.org/officeDocument/2006/relationships/font" Target="fonts/Roboto-regular.fntdata"/><Relationship Id="rId37" Type="http://schemas.openxmlformats.org/officeDocument/2006/relationships/font" Target="fonts/OpenSans-italic.fntdata"/><Relationship Id="rId14" Type="http://schemas.openxmlformats.org/officeDocument/2006/relationships/slide" Target="slides/slide8.xml"/><Relationship Id="rId36" Type="http://schemas.openxmlformats.org/officeDocument/2006/relationships/font" Target="fonts/OpenSans-bold.fntdata"/><Relationship Id="rId17" Type="http://schemas.openxmlformats.org/officeDocument/2006/relationships/font" Target="fonts/Roboto-italic.fntdata"/><Relationship Id="rId16" Type="http://schemas.openxmlformats.org/officeDocument/2006/relationships/font" Target="fonts/Roboto-bold.fntdata"/><Relationship Id="rId38" Type="http://schemas.openxmlformats.org/officeDocument/2006/relationships/font" Target="fonts/OpenSans-boldItalic.fntdata"/><Relationship Id="rId19" Type="http://schemas.openxmlformats.org/officeDocument/2006/relationships/font" Target="fonts/OpenSansSemiBold-regular.fntdata"/><Relationship Id="rId18" Type="http://schemas.openxmlformats.org/officeDocument/2006/relationships/font" Target="fonts/Roboto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1442d473dd_0_4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1442d473dd_0_4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1442d473dd_0_5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1442d473dd_0_5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1442d473dd_0_5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1442d473dd_0_5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1442d473dd_0_5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1442d473dd_0_5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150d73361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3150d73361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150d73361f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3150d73361f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150d73361f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150d73361f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1442d473dd_0_5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31442d473dd_0_5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Relationship Id="rId3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5" Type="http://schemas.openxmlformats.org/officeDocument/2006/relationships/image" Target="../media/image8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Relationship Id="rId3" Type="http://schemas.openxmlformats.org/officeDocument/2006/relationships/image" Target="../media/image6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image" Target="../media/image13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jpg"/><Relationship Id="rId3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Relationship Id="rId3" Type="http://schemas.openxmlformats.org/officeDocument/2006/relationships/image" Target="../media/image6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3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5.png"/><Relationship Id="rId10" Type="http://schemas.openxmlformats.org/officeDocument/2006/relationships/hyperlink" Target="https://www.meetup.com/deeploy-events/" TargetMode="External"/><Relationship Id="rId13" Type="http://schemas.openxmlformats.org/officeDocument/2006/relationships/image" Target="../media/image12.png"/><Relationship Id="rId1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hyperlink" Target="https://deeploy.ml" TargetMode="External"/><Relationship Id="rId4" Type="http://schemas.openxmlformats.org/officeDocument/2006/relationships/hyperlink" Target="https://aws.amazon.com/marketplace/pp/prodview-7wfmblvu4dewg" TargetMode="External"/><Relationship Id="rId9" Type="http://schemas.openxmlformats.org/officeDocument/2006/relationships/hyperlink" Target="https://www.meetup.com/deeploy-events/" TargetMode="External"/><Relationship Id="rId14" Type="http://schemas.openxmlformats.org/officeDocument/2006/relationships/image" Target="../media/image16.png"/><Relationship Id="rId5" Type="http://schemas.openxmlformats.org/officeDocument/2006/relationships/image" Target="../media/image18.png"/><Relationship Id="rId6" Type="http://schemas.openxmlformats.org/officeDocument/2006/relationships/hyperlink" Target="https://www.linkedin.com/company/67873954" TargetMode="External"/><Relationship Id="rId7" Type="http://schemas.openxmlformats.org/officeDocument/2006/relationships/hyperlink" Target="https://gitlab.com/deeploy-ml" TargetMode="External"/><Relationship Id="rId8" Type="http://schemas.openxmlformats.org/officeDocument/2006/relationships/hyperlink" Target="https://www.meetup.com/deeploy-events/" TargetMode="External"/></Relationships>
</file>

<file path=ppt/slideLayouts/_rels/slideLayout35.xml.rels><?xml version="1.0" encoding="UTF-8" standalone="yes"?><Relationships xmlns="http://schemas.openxmlformats.org/package/2006/relationships"><Relationship Id="rId20" Type="http://schemas.openxmlformats.org/officeDocument/2006/relationships/image" Target="../media/image34.png"/><Relationship Id="rId11" Type="http://schemas.openxmlformats.org/officeDocument/2006/relationships/image" Target="../media/image26.png"/><Relationship Id="rId10" Type="http://schemas.openxmlformats.org/officeDocument/2006/relationships/image" Target="../media/image23.png"/><Relationship Id="rId21" Type="http://schemas.openxmlformats.org/officeDocument/2006/relationships/image" Target="../media/image2.png"/><Relationship Id="rId13" Type="http://schemas.openxmlformats.org/officeDocument/2006/relationships/image" Target="../media/image43.png"/><Relationship Id="rId12" Type="http://schemas.openxmlformats.org/officeDocument/2006/relationships/image" Target="../media/image31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Relationship Id="rId3" Type="http://schemas.openxmlformats.org/officeDocument/2006/relationships/image" Target="../media/image20.png"/><Relationship Id="rId4" Type="http://schemas.openxmlformats.org/officeDocument/2006/relationships/image" Target="../media/image27.png"/><Relationship Id="rId9" Type="http://schemas.openxmlformats.org/officeDocument/2006/relationships/image" Target="../media/image21.png"/><Relationship Id="rId15" Type="http://schemas.openxmlformats.org/officeDocument/2006/relationships/image" Target="../media/image32.png"/><Relationship Id="rId14" Type="http://schemas.openxmlformats.org/officeDocument/2006/relationships/image" Target="../media/image29.png"/><Relationship Id="rId17" Type="http://schemas.openxmlformats.org/officeDocument/2006/relationships/image" Target="../media/image30.png"/><Relationship Id="rId16" Type="http://schemas.openxmlformats.org/officeDocument/2006/relationships/image" Target="../media/image35.png"/><Relationship Id="rId5" Type="http://schemas.openxmlformats.org/officeDocument/2006/relationships/image" Target="../media/image28.png"/><Relationship Id="rId19" Type="http://schemas.openxmlformats.org/officeDocument/2006/relationships/image" Target="../media/image52.png"/><Relationship Id="rId6" Type="http://schemas.openxmlformats.org/officeDocument/2006/relationships/image" Target="../media/image22.png"/><Relationship Id="rId18" Type="http://schemas.openxmlformats.org/officeDocument/2006/relationships/image" Target="../media/image39.png"/><Relationship Id="rId7" Type="http://schemas.openxmlformats.org/officeDocument/2006/relationships/image" Target="../media/image25.png"/><Relationship Id="rId8" Type="http://schemas.openxmlformats.org/officeDocument/2006/relationships/image" Target="../media/image24.png"/></Relationships>
</file>

<file path=ppt/slideLayouts/_rels/slideLayout36.xml.rels><?xml version="1.0" encoding="UTF-8" standalone="yes"?><Relationships xmlns="http://schemas.openxmlformats.org/package/2006/relationships"><Relationship Id="rId20" Type="http://schemas.openxmlformats.org/officeDocument/2006/relationships/image" Target="../media/image34.png"/><Relationship Id="rId11" Type="http://schemas.openxmlformats.org/officeDocument/2006/relationships/image" Target="../media/image26.png"/><Relationship Id="rId10" Type="http://schemas.openxmlformats.org/officeDocument/2006/relationships/image" Target="../media/image23.png"/><Relationship Id="rId21" Type="http://schemas.openxmlformats.org/officeDocument/2006/relationships/image" Target="../media/image2.png"/><Relationship Id="rId13" Type="http://schemas.openxmlformats.org/officeDocument/2006/relationships/image" Target="../media/image43.png"/><Relationship Id="rId12" Type="http://schemas.openxmlformats.org/officeDocument/2006/relationships/image" Target="../media/image31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Relationship Id="rId3" Type="http://schemas.openxmlformats.org/officeDocument/2006/relationships/image" Target="../media/image20.png"/><Relationship Id="rId4" Type="http://schemas.openxmlformats.org/officeDocument/2006/relationships/image" Target="../media/image27.png"/><Relationship Id="rId9" Type="http://schemas.openxmlformats.org/officeDocument/2006/relationships/image" Target="../media/image21.png"/><Relationship Id="rId15" Type="http://schemas.openxmlformats.org/officeDocument/2006/relationships/image" Target="../media/image32.png"/><Relationship Id="rId14" Type="http://schemas.openxmlformats.org/officeDocument/2006/relationships/image" Target="../media/image29.png"/><Relationship Id="rId17" Type="http://schemas.openxmlformats.org/officeDocument/2006/relationships/image" Target="../media/image30.png"/><Relationship Id="rId16" Type="http://schemas.openxmlformats.org/officeDocument/2006/relationships/image" Target="../media/image35.png"/><Relationship Id="rId5" Type="http://schemas.openxmlformats.org/officeDocument/2006/relationships/image" Target="../media/image28.png"/><Relationship Id="rId19" Type="http://schemas.openxmlformats.org/officeDocument/2006/relationships/image" Target="../media/image52.png"/><Relationship Id="rId6" Type="http://schemas.openxmlformats.org/officeDocument/2006/relationships/image" Target="../media/image22.png"/><Relationship Id="rId18" Type="http://schemas.openxmlformats.org/officeDocument/2006/relationships/image" Target="../media/image39.png"/><Relationship Id="rId7" Type="http://schemas.openxmlformats.org/officeDocument/2006/relationships/image" Target="../media/image25.png"/><Relationship Id="rId8" Type="http://schemas.openxmlformats.org/officeDocument/2006/relationships/image" Target="../media/image2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1296900" y="2150850"/>
            <a:ext cx="65502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 1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7300" y="1481335"/>
            <a:ext cx="1253647" cy="310968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5"/>
          <p:cNvSpPr txBox="1"/>
          <p:nvPr>
            <p:ph type="title"/>
          </p:nvPr>
        </p:nvSpPr>
        <p:spPr>
          <a:xfrm>
            <a:off x="502050" y="1961075"/>
            <a:ext cx="2721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SemiBold"/>
              <a:buNone/>
              <a:defRPr b="0" sz="18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2" type="title"/>
          </p:nvPr>
        </p:nvSpPr>
        <p:spPr>
          <a:xfrm>
            <a:off x="502050" y="2756225"/>
            <a:ext cx="250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376">
          <p15:clr>
            <a:srgbClr val="E4696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 1 1">
  <p:cSld name="SECTION_HEADER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type="title"/>
          </p:nvPr>
        </p:nvSpPr>
        <p:spPr>
          <a:xfrm>
            <a:off x="502050" y="1961075"/>
            <a:ext cx="2420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SemiBold"/>
              <a:buNone/>
              <a:defRPr b="0" sz="18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2" type="title"/>
          </p:nvPr>
        </p:nvSpPr>
        <p:spPr>
          <a:xfrm>
            <a:off x="502050" y="2756225"/>
            <a:ext cx="2420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b="0" sz="1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63" name="Google Shape;6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7300" y="1481335"/>
            <a:ext cx="1253647" cy="310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23874" y="987151"/>
            <a:ext cx="5457150" cy="3174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376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 1 1 1">
  <p:cSld name="SECTION_HEADER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oogle Shape;66;p17"/>
          <p:cNvGrpSpPr/>
          <p:nvPr/>
        </p:nvGrpSpPr>
        <p:grpSpPr>
          <a:xfrm>
            <a:off x="518075" y="1191400"/>
            <a:ext cx="2611800" cy="2241875"/>
            <a:chOff x="690767" y="1440083"/>
            <a:chExt cx="3482400" cy="2989167"/>
          </a:xfrm>
        </p:grpSpPr>
        <p:sp>
          <p:nvSpPr>
            <p:cNvPr id="67" name="Google Shape;67;p17"/>
            <p:cNvSpPr txBox="1"/>
            <p:nvPr/>
          </p:nvSpPr>
          <p:spPr>
            <a:xfrm>
              <a:off x="690767" y="2470549"/>
              <a:ext cx="3482400" cy="195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8575" lIns="68575" spcFirstLastPara="1" rIns="68575" wrap="square" tIns="68575">
              <a:sp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7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Enable high-impact Machine Learning &amp; AI</a:t>
              </a:r>
              <a:endParaRPr b="1" sz="1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0" lvl="0" marL="0" marR="0" rtl="0" algn="l">
                <a:lnSpc>
                  <a:spcPct val="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0" lvl="0" marL="0" marR="0" rtl="0" algn="l">
                <a:lnSpc>
                  <a:spcPct val="115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en-GB" sz="1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rPr>
                <a:t>Deeploy ensures transparency of your ML models, enabling you to use ML for high-impact applications such as AML, KYC, and fraud detection.</a:t>
              </a:r>
              <a:endParaRPr b="0" i="1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8" name="Google Shape;68;p17"/>
            <p:cNvPicPr preferRelativeResize="0"/>
            <p:nvPr/>
          </p:nvPicPr>
          <p:blipFill rotWithShape="1">
            <a:blip r:embed="rId3">
              <a:alphaModFix/>
            </a:blip>
            <a:srcRect b="-38484" l="0" r="-29903" t="-34556"/>
            <a:stretch/>
          </p:blipFill>
          <p:spPr>
            <a:xfrm>
              <a:off x="796400" y="1440083"/>
              <a:ext cx="2719565" cy="8987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9" name="Google Shape;69;p17"/>
          <p:cNvGrpSpPr/>
          <p:nvPr/>
        </p:nvGrpSpPr>
        <p:grpSpPr>
          <a:xfrm>
            <a:off x="3308929" y="721528"/>
            <a:ext cx="5439005" cy="3700443"/>
            <a:chOff x="3207275" y="1253500"/>
            <a:chExt cx="5202300" cy="3539400"/>
          </a:xfrm>
        </p:grpSpPr>
        <p:pic>
          <p:nvPicPr>
            <p:cNvPr id="70" name="Google Shape;70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334136" y="1390988"/>
              <a:ext cx="4948577" cy="32644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" name="Google Shape;71;p17"/>
            <p:cNvSpPr/>
            <p:nvPr/>
          </p:nvSpPr>
          <p:spPr>
            <a:xfrm>
              <a:off x="3207275" y="1253500"/>
              <a:ext cx="5202300" cy="3539400"/>
            </a:xfrm>
            <a:prstGeom prst="roundRect">
              <a:avLst>
                <a:gd fmla="val 3661" name="adj"/>
              </a:avLst>
            </a:prstGeom>
            <a:solidFill>
              <a:srgbClr val="FFFFFF">
                <a:alpha val="3375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>
        <p15:guide id="1" pos="376">
          <p15:clr>
            <a:srgbClr val="E46962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 1">
  <p:cSld name="CAPTION_ONLY_1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p18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74" name="Google Shape;74;p18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" name="Google Shape;75;p18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76" name="Google Shape;76;p18"/>
          <p:cNvSpPr txBox="1"/>
          <p:nvPr>
            <p:ph type="title"/>
          </p:nvPr>
        </p:nvSpPr>
        <p:spPr>
          <a:xfrm>
            <a:off x="5029475" y="1526200"/>
            <a:ext cx="3168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" name="Google Shape;77;p18"/>
          <p:cNvSpPr txBox="1"/>
          <p:nvPr>
            <p:ph idx="2" type="title"/>
          </p:nvPr>
        </p:nvSpPr>
        <p:spPr>
          <a:xfrm>
            <a:off x="5029475" y="2424925"/>
            <a:ext cx="3095100" cy="15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b="0" sz="1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80" name="Google Shape;80;p19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81" name="Google Shape;81;p1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2" name="Google Shape;82;p19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D E E P L O Y</a:t>
              </a:r>
              <a:endParaRPr sz="900"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  <p:sp>
        <p:nvSpPr>
          <p:cNvPr id="83" name="Google Shape;83;p19"/>
          <p:cNvSpPr/>
          <p:nvPr/>
        </p:nvSpPr>
        <p:spPr>
          <a:xfrm>
            <a:off x="4410300" y="0"/>
            <a:ext cx="4733700" cy="5143500"/>
          </a:xfrm>
          <a:prstGeom prst="rect">
            <a:avLst/>
          </a:prstGeom>
          <a:solidFill>
            <a:srgbClr val="FFF9F3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4" name="Google Shape;84;p19"/>
          <p:cNvSpPr txBox="1"/>
          <p:nvPr>
            <p:ph type="title"/>
          </p:nvPr>
        </p:nvSpPr>
        <p:spPr>
          <a:xfrm>
            <a:off x="616500" y="1152850"/>
            <a:ext cx="25185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2" type="title"/>
          </p:nvPr>
        </p:nvSpPr>
        <p:spPr>
          <a:xfrm>
            <a:off x="616500" y="1526200"/>
            <a:ext cx="3041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3" type="title"/>
          </p:nvPr>
        </p:nvSpPr>
        <p:spPr>
          <a:xfrm>
            <a:off x="616500" y="2397550"/>
            <a:ext cx="3041400" cy="180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b="0" sz="1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2">
  <p:cSld name="BLANK_2">
    <p:bg>
      <p:bgPr>
        <a:solidFill>
          <a:schemeClr val="lt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9" name="Google Shape;89;p20"/>
          <p:cNvSpPr/>
          <p:nvPr/>
        </p:nvSpPr>
        <p:spPr>
          <a:xfrm>
            <a:off x="0" y="0"/>
            <a:ext cx="4733700" cy="5143500"/>
          </a:xfrm>
          <a:prstGeom prst="rect">
            <a:avLst/>
          </a:prstGeom>
          <a:solidFill>
            <a:srgbClr val="FFF9F3"/>
          </a:solidFill>
          <a:ln>
            <a:noFill/>
          </a:ln>
        </p:spPr>
        <p:txBody>
          <a:bodyPr anchorCtr="0" anchor="ctr" bIns="50800" lIns="50800" spcFirstLastPara="1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90" name="Google Shape;90;p20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91" name="Google Shape;91;p2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2" name="Google Shape;92;p20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D E E P L O Y</a:t>
              </a:r>
              <a:endParaRPr sz="900"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  <p:sp>
        <p:nvSpPr>
          <p:cNvPr id="93" name="Google Shape;93;p20"/>
          <p:cNvSpPr txBox="1"/>
          <p:nvPr>
            <p:ph type="title"/>
          </p:nvPr>
        </p:nvSpPr>
        <p:spPr>
          <a:xfrm>
            <a:off x="5029475" y="1152850"/>
            <a:ext cx="25398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4" name="Google Shape;94;p20"/>
          <p:cNvSpPr txBox="1"/>
          <p:nvPr>
            <p:ph idx="2" type="title"/>
          </p:nvPr>
        </p:nvSpPr>
        <p:spPr>
          <a:xfrm>
            <a:off x="5029475" y="1526200"/>
            <a:ext cx="3104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5" name="Google Shape;95;p20"/>
          <p:cNvSpPr txBox="1"/>
          <p:nvPr>
            <p:ph idx="3" type="title"/>
          </p:nvPr>
        </p:nvSpPr>
        <p:spPr>
          <a:xfrm>
            <a:off x="5029475" y="2397550"/>
            <a:ext cx="3104400" cy="159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b="0" sz="1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_1">
    <p:bg>
      <p:bgPr>
        <a:solidFill>
          <a:srgbClr val="FFF9F3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 txBox="1"/>
          <p:nvPr/>
        </p:nvSpPr>
        <p:spPr>
          <a:xfrm>
            <a:off x="0" y="0"/>
            <a:ext cx="30000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">
  <p:cSld name="Compleet lege slide">
    <p:bg>
      <p:bgPr>
        <a:solidFill>
          <a:srgbClr val="FFF9F3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2"/>
          <p:cNvSpPr txBox="1"/>
          <p:nvPr>
            <p:ph type="title"/>
          </p:nvPr>
        </p:nvSpPr>
        <p:spPr>
          <a:xfrm>
            <a:off x="2905950" y="989875"/>
            <a:ext cx="3332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00" name="Google Shape;100;p22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01" name="Google Shape;101;p2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2" name="Google Shape;102;p22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D E E P L O Y</a:t>
              </a:r>
              <a:endParaRPr sz="900"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 3">
  <p:cSld name="Compleet lege slide_3">
    <p:bg>
      <p:bgPr>
        <a:solidFill>
          <a:schemeClr val="l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/>
          <p:nvPr>
            <p:ph type="title"/>
          </p:nvPr>
        </p:nvSpPr>
        <p:spPr>
          <a:xfrm>
            <a:off x="2905950" y="989875"/>
            <a:ext cx="33321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05" name="Google Shape;105;p23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06" name="Google Shape;106;p2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7" name="Google Shape;107;p23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D E E P L O Y</a:t>
              </a:r>
              <a:endParaRPr sz="900"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 2">
  <p:cSld name="Compleet lege slide_2">
    <p:bg>
      <p:bgPr>
        <a:solidFill>
          <a:srgbClr val="FFF9F3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oogle Shape;109;p24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10" name="Google Shape;110;p24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1" name="Google Shape;111;p24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D E E P L O Y</a:t>
              </a:r>
              <a:endParaRPr sz="900"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  <p:pic>
        <p:nvPicPr>
          <p:cNvPr id="112" name="Google Shape;112;p24"/>
          <p:cNvPicPr preferRelativeResize="0"/>
          <p:nvPr/>
        </p:nvPicPr>
        <p:blipFill rotWithShape="1">
          <a:blip r:embed="rId3">
            <a:alphaModFix/>
          </a:blip>
          <a:srcRect b="10697" l="0" r="0" t="10705"/>
          <a:stretch/>
        </p:blipFill>
        <p:spPr>
          <a:xfrm>
            <a:off x="607499" y="2206775"/>
            <a:ext cx="2299218" cy="2137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4"/>
          <p:cNvPicPr preferRelativeResize="0"/>
          <p:nvPr/>
        </p:nvPicPr>
        <p:blipFill rotWithShape="1">
          <a:blip r:embed="rId4">
            <a:alphaModFix/>
          </a:blip>
          <a:srcRect b="3522" l="0" r="0" t="3522"/>
          <a:stretch/>
        </p:blipFill>
        <p:spPr>
          <a:xfrm>
            <a:off x="3088415" y="2206775"/>
            <a:ext cx="2299219" cy="213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4"/>
          <p:cNvPicPr preferRelativeResize="0"/>
          <p:nvPr/>
        </p:nvPicPr>
        <p:blipFill rotWithShape="1">
          <a:blip r:embed="rId5">
            <a:alphaModFix/>
          </a:blip>
          <a:srcRect b="3522" l="0" r="0" t="3522"/>
          <a:stretch/>
        </p:blipFill>
        <p:spPr>
          <a:xfrm>
            <a:off x="5569330" y="2206775"/>
            <a:ext cx="2299219" cy="213712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4"/>
          <p:cNvSpPr txBox="1"/>
          <p:nvPr>
            <p:ph type="title"/>
          </p:nvPr>
        </p:nvSpPr>
        <p:spPr>
          <a:xfrm>
            <a:off x="616500" y="1152850"/>
            <a:ext cx="26202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6" name="Google Shape;116;p24"/>
          <p:cNvSpPr txBox="1"/>
          <p:nvPr>
            <p:ph idx="2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" name="Google Shape;117;p24"/>
          <p:cNvSpPr/>
          <p:nvPr/>
        </p:nvSpPr>
        <p:spPr>
          <a:xfrm>
            <a:off x="607500" y="3555300"/>
            <a:ext cx="2299200" cy="78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8" name="Google Shape;118;p24"/>
          <p:cNvSpPr txBox="1"/>
          <p:nvPr>
            <p:ph idx="3" type="title"/>
          </p:nvPr>
        </p:nvSpPr>
        <p:spPr>
          <a:xfrm>
            <a:off x="673875" y="3621950"/>
            <a:ext cx="2232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100"/>
              <a:buNone/>
              <a:defRPr sz="11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9" name="Google Shape;119;p24"/>
          <p:cNvSpPr txBox="1"/>
          <p:nvPr>
            <p:ph idx="4" type="title"/>
          </p:nvPr>
        </p:nvSpPr>
        <p:spPr>
          <a:xfrm>
            <a:off x="680875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0" sz="9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0" name="Google Shape;120;p24"/>
          <p:cNvSpPr/>
          <p:nvPr/>
        </p:nvSpPr>
        <p:spPr>
          <a:xfrm>
            <a:off x="3088413" y="3555300"/>
            <a:ext cx="2299200" cy="78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1" name="Google Shape;121;p24"/>
          <p:cNvSpPr txBox="1"/>
          <p:nvPr>
            <p:ph idx="5" type="title"/>
          </p:nvPr>
        </p:nvSpPr>
        <p:spPr>
          <a:xfrm>
            <a:off x="3154788" y="3621950"/>
            <a:ext cx="2232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100"/>
              <a:buNone/>
              <a:defRPr sz="11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6" type="title"/>
          </p:nvPr>
        </p:nvSpPr>
        <p:spPr>
          <a:xfrm>
            <a:off x="3161788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0" sz="9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3" name="Google Shape;123;p24"/>
          <p:cNvSpPr/>
          <p:nvPr/>
        </p:nvSpPr>
        <p:spPr>
          <a:xfrm>
            <a:off x="5569338" y="3555300"/>
            <a:ext cx="2299200" cy="78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4" name="Google Shape;124;p24"/>
          <p:cNvSpPr txBox="1"/>
          <p:nvPr>
            <p:ph idx="7" type="title"/>
          </p:nvPr>
        </p:nvSpPr>
        <p:spPr>
          <a:xfrm>
            <a:off x="5635713" y="3621950"/>
            <a:ext cx="2232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100"/>
              <a:buNone/>
              <a:defRPr sz="11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5" name="Google Shape;125;p24"/>
          <p:cNvSpPr txBox="1"/>
          <p:nvPr>
            <p:ph idx="8" type="title"/>
          </p:nvPr>
        </p:nvSpPr>
        <p:spPr>
          <a:xfrm>
            <a:off x="5642713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00"/>
              <a:buNone/>
              <a:defRPr b="0" sz="9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421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 1">
  <p:cSld name="Compleet lege slide_1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buNone/>
              <a:defRPr>
                <a:latin typeface="Roboto"/>
                <a:ea typeface="Roboto"/>
                <a:cs typeface="Roboto"/>
                <a:sym typeface="Roboto"/>
              </a:defRPr>
            </a:lvl1pPr>
            <a:lvl2pPr lvl="1"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28" name="Google Shape;128;p25"/>
          <p:cNvPicPr preferRelativeResize="0"/>
          <p:nvPr/>
        </p:nvPicPr>
        <p:blipFill rotWithShape="1">
          <a:blip r:embed="rId2">
            <a:alphaModFix/>
          </a:blip>
          <a:srcRect b="0" l="0" r="7287" t="0"/>
          <a:stretch/>
        </p:blipFill>
        <p:spPr>
          <a:xfrm>
            <a:off x="4375200" y="0"/>
            <a:ext cx="47688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5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30" name="Google Shape;130;p2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1" name="Google Shape;131;p25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 1 1">
  <p:cSld name="Compleet lege slide_1_1">
    <p:bg>
      <p:bgPr>
        <a:solidFill>
          <a:srgbClr val="FFF9F3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buNone/>
              <a:defRPr>
                <a:latin typeface="Roboto"/>
                <a:ea typeface="Roboto"/>
                <a:cs typeface="Roboto"/>
                <a:sym typeface="Roboto"/>
              </a:defRPr>
            </a:lvl1pPr>
            <a:lvl2pPr lvl="1"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134" name="Google Shape;134;p26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35" name="Google Shape;135;p26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6" name="Google Shape;136;p26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pic>
        <p:nvPicPr>
          <p:cNvPr id="137" name="Google Shape;137;p26"/>
          <p:cNvPicPr preferRelativeResize="0"/>
          <p:nvPr/>
        </p:nvPicPr>
        <p:blipFill rotWithShape="1">
          <a:blip r:embed="rId3">
            <a:alphaModFix/>
          </a:blip>
          <a:srcRect b="0" l="21196" r="21670" t="0"/>
          <a:stretch/>
        </p:blipFill>
        <p:spPr>
          <a:xfrm>
            <a:off x="5223025" y="0"/>
            <a:ext cx="392095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6"/>
          <p:cNvSpPr txBox="1"/>
          <p:nvPr>
            <p:ph type="title"/>
          </p:nvPr>
        </p:nvSpPr>
        <p:spPr>
          <a:xfrm>
            <a:off x="616500" y="1152850"/>
            <a:ext cx="25833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9" name="Google Shape;139;p26"/>
          <p:cNvSpPr txBox="1"/>
          <p:nvPr>
            <p:ph idx="2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0" name="Google Shape;140;p26"/>
          <p:cNvSpPr txBox="1"/>
          <p:nvPr>
            <p:ph idx="3" type="title"/>
          </p:nvPr>
        </p:nvSpPr>
        <p:spPr>
          <a:xfrm>
            <a:off x="616500" y="2397550"/>
            <a:ext cx="3332100" cy="18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b="0" sz="1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E46962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 1 1 2">
  <p:cSld name="Compleet lege slide_1_1_2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buNone/>
              <a:defRPr>
                <a:latin typeface="Roboto"/>
                <a:ea typeface="Roboto"/>
                <a:cs typeface="Roboto"/>
                <a:sym typeface="Roboto"/>
              </a:defRPr>
            </a:lvl1pPr>
            <a:lvl2pPr lvl="1"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143" name="Google Shape;143;p27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44" name="Google Shape;144;p2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5" name="Google Shape;145;p27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D E E P L O Y</a:t>
              </a:r>
              <a:endParaRPr sz="900"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 1 1 2 3">
  <p:cSld name="Compleet lege slide_1_1_2_3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buNone/>
              <a:defRPr>
                <a:latin typeface="Roboto"/>
                <a:ea typeface="Roboto"/>
                <a:cs typeface="Roboto"/>
                <a:sym typeface="Roboto"/>
              </a:defRPr>
            </a:lvl1pPr>
            <a:lvl2pPr lvl="1"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148" name="Google Shape;148;p28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49" name="Google Shape;149;p28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0" name="Google Shape;150;p28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D E E P L O Y</a:t>
              </a:r>
              <a:endParaRPr sz="900"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  <p:sp>
        <p:nvSpPr>
          <p:cNvPr id="151" name="Google Shape;151;p28"/>
          <p:cNvSpPr txBox="1"/>
          <p:nvPr>
            <p:ph type="title"/>
          </p:nvPr>
        </p:nvSpPr>
        <p:spPr>
          <a:xfrm>
            <a:off x="616500" y="1152850"/>
            <a:ext cx="2499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2" name="Google Shape;152;p28"/>
          <p:cNvSpPr txBox="1"/>
          <p:nvPr>
            <p:ph idx="2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3" name="Google Shape;153;p28"/>
          <p:cNvSpPr txBox="1"/>
          <p:nvPr>
            <p:ph idx="3" type="title"/>
          </p:nvPr>
        </p:nvSpPr>
        <p:spPr>
          <a:xfrm>
            <a:off x="616500" y="2397550"/>
            <a:ext cx="3332100" cy="18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b="0" sz="1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8">
          <p15:clr>
            <a:srgbClr val="E46962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 1 1 2 2">
  <p:cSld name="Compleet lege slide_1_1_2_2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buNone/>
              <a:defRPr>
                <a:latin typeface="Roboto"/>
                <a:ea typeface="Roboto"/>
                <a:cs typeface="Roboto"/>
                <a:sym typeface="Roboto"/>
              </a:defRPr>
            </a:lvl1pPr>
            <a:lvl2pPr lvl="1"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 1 1 2 1">
  <p:cSld name="Compleet lege slide_1_1_2_1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buNone/>
              <a:defRPr>
                <a:latin typeface="Roboto"/>
                <a:ea typeface="Roboto"/>
                <a:cs typeface="Roboto"/>
                <a:sym typeface="Roboto"/>
              </a:defRPr>
            </a:lvl1pPr>
            <a:lvl2pPr lvl="1"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8" name="Google Shape;158;p30"/>
          <p:cNvSpPr/>
          <p:nvPr/>
        </p:nvSpPr>
        <p:spPr>
          <a:xfrm>
            <a:off x="5795850" y="-37900"/>
            <a:ext cx="3387000" cy="5196000"/>
          </a:xfrm>
          <a:prstGeom prst="rect">
            <a:avLst/>
          </a:prstGeom>
          <a:solidFill>
            <a:srgbClr val="050E5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59" name="Google Shape;159;p30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60" name="Google Shape;160;p30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1" name="Google Shape;161;p30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et lege slide 1 1 1">
  <p:cSld name="Compleet lege slide_1_1_1">
    <p:bg>
      <p:bgPr>
        <a:solidFill>
          <a:srgbClr val="FFF9F3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buNone/>
              <a:defRPr>
                <a:latin typeface="Roboto"/>
                <a:ea typeface="Roboto"/>
                <a:cs typeface="Roboto"/>
                <a:sym typeface="Roboto"/>
              </a:defRPr>
            </a:lvl1pPr>
            <a:lvl2pPr lvl="1"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64" name="Google Shape;164;p31"/>
          <p:cNvPicPr preferRelativeResize="0"/>
          <p:nvPr/>
        </p:nvPicPr>
        <p:blipFill rotWithShape="1">
          <a:blip r:embed="rId2">
            <a:alphaModFix/>
          </a:blip>
          <a:srcRect b="0" l="21957" r="21333" t="0"/>
          <a:stretch/>
        </p:blipFill>
        <p:spPr>
          <a:xfrm>
            <a:off x="0" y="0"/>
            <a:ext cx="4375200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5" name="Google Shape;165;p31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66" name="Google Shape;166;p3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7" name="Google Shape;167;p31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168" name="Google Shape;168;p31"/>
          <p:cNvSpPr txBox="1"/>
          <p:nvPr>
            <p:ph type="title"/>
          </p:nvPr>
        </p:nvSpPr>
        <p:spPr>
          <a:xfrm>
            <a:off x="5029475" y="1152850"/>
            <a:ext cx="25398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9" name="Google Shape;169;p31"/>
          <p:cNvSpPr txBox="1"/>
          <p:nvPr>
            <p:ph idx="2" type="title"/>
          </p:nvPr>
        </p:nvSpPr>
        <p:spPr>
          <a:xfrm>
            <a:off x="5029475" y="1526200"/>
            <a:ext cx="336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0" name="Google Shape;170;p31"/>
          <p:cNvSpPr txBox="1"/>
          <p:nvPr>
            <p:ph idx="3" type="title"/>
          </p:nvPr>
        </p:nvSpPr>
        <p:spPr>
          <a:xfrm>
            <a:off x="5029475" y="2397550"/>
            <a:ext cx="3368400" cy="110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b="0" sz="1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">
    <p:bg>
      <p:bgPr>
        <a:solidFill>
          <a:srgbClr val="FFF9F3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2"/>
          <p:cNvSpPr txBox="1"/>
          <p:nvPr>
            <p:ph type="title"/>
          </p:nvPr>
        </p:nvSpPr>
        <p:spPr>
          <a:xfrm>
            <a:off x="616500" y="1152850"/>
            <a:ext cx="25554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2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4" name="Google Shape;174;p32"/>
          <p:cNvSpPr txBox="1"/>
          <p:nvPr>
            <p:ph idx="3" type="title"/>
          </p:nvPr>
        </p:nvSpPr>
        <p:spPr>
          <a:xfrm>
            <a:off x="616500" y="2397550"/>
            <a:ext cx="3332100" cy="15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b="0" sz="1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75" name="Google Shape;175;p32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76" name="Google Shape;176;p32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7" name="Google Shape;177;p32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>
        <p15:guide id="1" orient="horz" pos="1558">
          <p15:clr>
            <a:srgbClr val="E46962"/>
          </p15:clr>
        </p15:guide>
        <p15:guide id="2" pos="397">
          <p15:clr>
            <a:srgbClr val="E46962"/>
          </p15:clr>
        </p15:guide>
        <p15:guide id="3" pos="2976">
          <p15:clr>
            <a:srgbClr val="E46962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 2">
  <p:cSld name="CUSTOM_2"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3"/>
          <p:cNvSpPr txBox="1"/>
          <p:nvPr>
            <p:ph type="title"/>
          </p:nvPr>
        </p:nvSpPr>
        <p:spPr>
          <a:xfrm>
            <a:off x="616500" y="1152850"/>
            <a:ext cx="25050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3"/>
          <p:cNvSpPr txBox="1"/>
          <p:nvPr>
            <p:ph idx="2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1" name="Google Shape;181;p33"/>
          <p:cNvSpPr txBox="1"/>
          <p:nvPr>
            <p:ph idx="3" type="title"/>
          </p:nvPr>
        </p:nvSpPr>
        <p:spPr>
          <a:xfrm>
            <a:off x="616500" y="239755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b="0" sz="1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grpSp>
        <p:nvGrpSpPr>
          <p:cNvPr id="182" name="Google Shape;182;p33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83" name="Google Shape;183;p33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4" name="Google Shape;184;p33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>
        <p15:guide id="1" orient="horz" pos="1558">
          <p15:clr>
            <a:srgbClr val="E46962"/>
          </p15:clr>
        </p15:guide>
        <p15:guide id="2" pos="397">
          <p15:clr>
            <a:srgbClr val="E46962"/>
          </p15:clr>
        </p15:guide>
        <p15:guide id="3" pos="2976">
          <p15:clr>
            <a:srgbClr val="E46962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 1">
  <p:cSld name="CUSTOM_1">
    <p:bg>
      <p:bgPr>
        <a:solidFill>
          <a:srgbClr val="FFF9F3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4"/>
          <p:cNvSpPr txBox="1"/>
          <p:nvPr>
            <p:ph type="title"/>
          </p:nvPr>
        </p:nvSpPr>
        <p:spPr>
          <a:xfrm>
            <a:off x="616500" y="1152850"/>
            <a:ext cx="25398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7" name="Google Shape;187;p34"/>
          <p:cNvSpPr txBox="1"/>
          <p:nvPr>
            <p:ph idx="2" type="title"/>
          </p:nvPr>
        </p:nvSpPr>
        <p:spPr>
          <a:xfrm>
            <a:off x="616500" y="1526200"/>
            <a:ext cx="3036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Open Sans SemiBold"/>
              <a:buNone/>
              <a:defRPr b="0" sz="18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4"/>
          <p:cNvSpPr txBox="1"/>
          <p:nvPr>
            <p:ph idx="3" type="title"/>
          </p:nvPr>
        </p:nvSpPr>
        <p:spPr>
          <a:xfrm>
            <a:off x="616500" y="2397550"/>
            <a:ext cx="29901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"/>
              <a:buNone/>
              <a:defRPr b="0" sz="1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189" name="Google Shape;189;p34"/>
          <p:cNvPicPr preferRelativeResize="0"/>
          <p:nvPr/>
        </p:nvPicPr>
        <p:blipFill rotWithShape="1">
          <a:blip r:embed="rId2">
            <a:alphaModFix/>
          </a:blip>
          <a:srcRect b="0" l="0" r="7287" t="0"/>
          <a:stretch/>
        </p:blipFill>
        <p:spPr>
          <a:xfrm>
            <a:off x="4375200" y="0"/>
            <a:ext cx="47688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0" name="Google Shape;190;p34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91" name="Google Shape;191;p3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2" name="Google Shape;192;p34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>
        <p15:guide id="1" orient="horz" pos="1558">
          <p15:clr>
            <a:srgbClr val="E46962"/>
          </p15:clr>
        </p15:guide>
        <p15:guide id="2" pos="397">
          <p15:clr>
            <a:srgbClr val="E46962"/>
          </p15:clr>
        </p15:guide>
        <p15:guide id="3" pos="2976">
          <p15:clr>
            <a:srgbClr val="E46962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2">
  <p:cSld name="SECTION_TITLE_AND_DESCRIPTION_2">
    <p:bg>
      <p:bgPr>
        <a:solidFill>
          <a:srgbClr val="050E52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Google Shape;194;p35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95" name="Google Shape;195;p35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6" name="Google Shape;196;p35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2 2">
  <p:cSld name="SECTION_TITLE_AND_DESCRIPTION_2_2">
    <p:bg>
      <p:bgPr>
        <a:solidFill>
          <a:srgbClr val="050E52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oogle Shape;198;p36"/>
          <p:cNvGrpSpPr/>
          <p:nvPr/>
        </p:nvGrpSpPr>
        <p:grpSpPr>
          <a:xfrm>
            <a:off x="607500" y="269662"/>
            <a:ext cx="994275" cy="205594"/>
            <a:chOff x="10480875" y="6295425"/>
            <a:chExt cx="1325700" cy="274125"/>
          </a:xfrm>
        </p:grpSpPr>
        <p:pic>
          <p:nvPicPr>
            <p:cNvPr id="199" name="Google Shape;199;p36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10480875" y="6295425"/>
              <a:ext cx="236315" cy="2741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0" name="Google Shape;200;p36"/>
            <p:cNvSpPr txBox="1"/>
            <p:nvPr/>
          </p:nvSpPr>
          <p:spPr>
            <a:xfrm>
              <a:off x="10815375" y="6324925"/>
              <a:ext cx="991200" cy="21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D E E P L O Y</a:t>
              </a:r>
              <a:endParaRPr sz="9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201" name="Google Shape;201;p36"/>
          <p:cNvSpPr txBox="1"/>
          <p:nvPr/>
        </p:nvSpPr>
        <p:spPr>
          <a:xfrm>
            <a:off x="4593651" y="3181550"/>
            <a:ext cx="22470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br>
              <a:rPr i="0" lang="en-GB" sz="12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</a:br>
            <a:endParaRPr i="0" sz="12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i="0" sz="1200" u="none" cap="none" strike="noStrike">
              <a:solidFill>
                <a:schemeClr val="lt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GB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Try Deeploy on</a:t>
            </a:r>
            <a:endParaRPr b="1" i="0" sz="12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3429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  </a:t>
            </a:r>
            <a:r>
              <a:rPr i="0" lang="en-GB" sz="1200" u="none" cap="none" strike="noStrike">
                <a:solidFill>
                  <a:schemeClr val="lt1"/>
                </a:solidFill>
                <a:uFill>
                  <a:noFill/>
                </a:uFill>
                <a:latin typeface="Open Sans Light"/>
                <a:ea typeface="Open Sans Light"/>
                <a:cs typeface="Open Sans Light"/>
                <a:sym typeface="Open Sans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deeploy.ml</a:t>
            </a:r>
            <a:endParaRPr i="0" sz="12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3429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 Azure Marketplace</a:t>
            </a:r>
            <a:endParaRPr i="0" sz="12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  <a:p>
            <a:pPr indent="34290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  </a:t>
            </a:r>
            <a:r>
              <a:rPr i="0" lang="en-GB" sz="1200" u="none" cap="none" strike="noStrike">
                <a:solidFill>
                  <a:schemeClr val="lt1"/>
                </a:solidFill>
                <a:uFill>
                  <a:noFill/>
                </a:uFill>
                <a:latin typeface="Open Sans Light"/>
                <a:ea typeface="Open Sans Light"/>
                <a:cs typeface="Open Sans Light"/>
                <a:sym typeface="Open Sans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AWS Marketplace</a:t>
            </a:r>
            <a:endParaRPr i="0" sz="1200" u="none" cap="none" strike="noStrik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02" name="Google Shape;202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686485" y="4084284"/>
            <a:ext cx="199631" cy="23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86488" y="4398103"/>
            <a:ext cx="199632" cy="1996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4" name="Google Shape;204;p36"/>
          <p:cNvGrpSpPr/>
          <p:nvPr/>
        </p:nvGrpSpPr>
        <p:grpSpPr>
          <a:xfrm>
            <a:off x="6795075" y="3181550"/>
            <a:ext cx="2483948" cy="1708500"/>
            <a:chOff x="3823275" y="2876750"/>
            <a:chExt cx="2483948" cy="1708500"/>
          </a:xfrm>
        </p:grpSpPr>
        <p:sp>
          <p:nvSpPr>
            <p:cNvPr id="205" name="Google Shape;205;p36"/>
            <p:cNvSpPr txBox="1"/>
            <p:nvPr/>
          </p:nvSpPr>
          <p:spPr>
            <a:xfrm>
              <a:off x="3831923" y="2876750"/>
              <a:ext cx="2475300" cy="1708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8575" lIns="68575" spcFirstLastPara="1" rIns="68575" wrap="square" tIns="685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br>
                <a:rPr i="0" lang="en-GB" sz="1200" u="none" cap="none" strike="noStrike">
                  <a:solidFill>
                    <a:schemeClr val="lt1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</a:br>
              <a:endParaRPr i="0" sz="12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i="0" sz="1200" u="none" cap="none" strike="noStrike">
                <a:solidFill>
                  <a:schemeClr val="lt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-GB" sz="1200" u="none" cap="none" strike="noStrike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Follow us on</a:t>
              </a:r>
              <a:endPara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indent="34290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i="0" lang="en-GB" sz="1200" u="none" cap="none" strike="noStrike">
                  <a:solidFill>
                    <a:schemeClr val="lt1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 </a:t>
              </a:r>
              <a:r>
                <a:rPr i="0" lang="en-GB" sz="1200" cap="none" strike="noStrike">
                  <a:solidFill>
                    <a:schemeClr val="lt1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rPr>
                <a:t> </a:t>
              </a:r>
              <a:r>
                <a:rPr i="0" lang="en-GB" sz="1200" cap="none" strike="noStrike">
                  <a:solidFill>
                    <a:schemeClr val="lt1"/>
                  </a:solidFill>
                  <a:uFill>
                    <a:noFill/>
                  </a:uFill>
                  <a:latin typeface="Open Sans Light"/>
                  <a:ea typeface="Open Sans Light"/>
                  <a:cs typeface="Open Sans Light"/>
                  <a:sym typeface="Open Sans Light"/>
                  <a:hlinkClick r:id="rId6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/company/deeploy-ml</a:t>
              </a:r>
              <a:endParaRPr i="0" sz="1200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  <a:p>
              <a:pPr indent="34290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i="0" lang="en-GB" sz="1200" cap="none" strike="noStrike">
                  <a:solidFill>
                    <a:schemeClr val="lt1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  </a:t>
              </a:r>
              <a:r>
                <a:rPr i="0" lang="en-GB" sz="1200" cap="none" strike="noStrike">
                  <a:solidFill>
                    <a:schemeClr val="lt1"/>
                  </a:solidFill>
                  <a:uFill>
                    <a:noFill/>
                  </a:uFill>
                  <a:latin typeface="Open Sans Light"/>
                  <a:ea typeface="Open Sans Light"/>
                  <a:cs typeface="Open Sans Light"/>
                  <a:sym typeface="Open Sans Light"/>
                  <a:hlinkClick r:id="rId7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/deeploy-ml</a:t>
              </a:r>
              <a:endParaRPr i="0" sz="1200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  <a:p>
              <a:pPr indent="34290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i="0" lang="en-GB" sz="1200" cap="none" strike="noStrike">
                  <a:solidFill>
                    <a:schemeClr val="lt1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  </a:t>
              </a:r>
              <a:r>
                <a:rPr lang="en-GB" sz="1200">
                  <a:solidFill>
                    <a:schemeClr val="lt1"/>
                  </a:solidFill>
                  <a:uFill>
                    <a:noFill/>
                  </a:uFill>
                  <a:latin typeface="Open Sans Light"/>
                  <a:ea typeface="Open Sans Light"/>
                  <a:cs typeface="Open Sans Light"/>
                  <a:sym typeface="Open Sans Light"/>
                  <a:hlinkClick r:id="rId8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/</a:t>
              </a:r>
              <a:r>
                <a:rPr i="0" lang="en-GB" sz="1200" cap="none" strike="noStrike">
                  <a:solidFill>
                    <a:schemeClr val="lt1"/>
                  </a:solidFill>
                  <a:uFill>
                    <a:noFill/>
                  </a:uFill>
                  <a:latin typeface="Open Sans Light"/>
                  <a:ea typeface="Open Sans Light"/>
                  <a:cs typeface="Open Sans Light"/>
                  <a:sym typeface="Open Sans Light"/>
                  <a:hlinkClick r:id="rId9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deeploy</a:t>
              </a:r>
              <a:r>
                <a:rPr lang="en-GB" sz="1200">
                  <a:solidFill>
                    <a:schemeClr val="lt1"/>
                  </a:solidFill>
                  <a:uFill>
                    <a:noFill/>
                  </a:uFill>
                  <a:latin typeface="Open Sans Light"/>
                  <a:ea typeface="Open Sans Light"/>
                  <a:cs typeface="Open Sans Light"/>
                  <a:sym typeface="Open Sans Light"/>
                  <a:hlinkClick r:id="rId10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-events</a:t>
              </a:r>
              <a:endParaRPr i="0" sz="1200" cap="none" strike="noStrik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pic>
          <p:nvPicPr>
            <p:cNvPr id="206" name="Google Shape;206;p36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3912919" y="3801066"/>
              <a:ext cx="199631" cy="1996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p36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3823275" y="4007513"/>
              <a:ext cx="358632" cy="3421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8" name="Google Shape;208;p36"/>
            <p:cNvPicPr preferRelativeResize="0"/>
            <p:nvPr/>
          </p:nvPicPr>
          <p:blipFill>
            <a:blip r:embed="rId13">
              <a:alphaModFix/>
            </a:blip>
            <a:stretch>
              <a:fillRect/>
            </a:stretch>
          </p:blipFill>
          <p:spPr>
            <a:xfrm>
              <a:off x="3868097" y="4327472"/>
              <a:ext cx="268987" cy="2577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9" name="Google Shape;209;p3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4650250" y="4680550"/>
            <a:ext cx="272125" cy="162649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6"/>
          <p:cNvSpPr txBox="1"/>
          <p:nvPr>
            <p:ph type="title"/>
          </p:nvPr>
        </p:nvSpPr>
        <p:spPr>
          <a:xfrm>
            <a:off x="616500" y="1152850"/>
            <a:ext cx="25398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5100"/>
              </a:buClr>
              <a:buSzPts val="1200"/>
              <a:buNone/>
              <a:defRPr sz="1200">
                <a:solidFill>
                  <a:srgbClr val="FF51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11" name="Google Shape;211;p36"/>
          <p:cNvSpPr txBox="1"/>
          <p:nvPr>
            <p:ph idx="2" type="title"/>
          </p:nvPr>
        </p:nvSpPr>
        <p:spPr>
          <a:xfrm>
            <a:off x="616500" y="1526200"/>
            <a:ext cx="3368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SemiBold"/>
              <a:buNone/>
              <a:defRPr b="0" sz="18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2 1">
  <p:cSld name="SECTION_TITLE_AND_DESCRIPTION_2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7"/>
          <p:cNvSpPr txBox="1"/>
          <p:nvPr/>
        </p:nvSpPr>
        <p:spPr>
          <a:xfrm>
            <a:off x="3718613" y="607692"/>
            <a:ext cx="5149200" cy="187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00013" rotWithShape="0" algn="bl" dir="5400000" dist="19050">
              <a:srgbClr val="595959">
                <a:alpha val="25000"/>
              </a:srgbClr>
            </a:outerShdw>
          </a:effectLst>
        </p:spPr>
        <p:txBody>
          <a:bodyPr anchorCtr="0" anchor="t" bIns="51425" lIns="131625" spcFirstLastPara="1" rIns="51425" wrap="square" tIns="5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000C7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Customers</a:t>
            </a:r>
            <a:endParaRPr b="1" sz="1100">
              <a:solidFill>
                <a:srgbClr val="000C7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Leading AI companies in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in Banking, Fintech, 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Insurances &amp; Healthcare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14" name="Google Shape;21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9859" y="950750"/>
            <a:ext cx="589550" cy="308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65032" y="994013"/>
            <a:ext cx="762375" cy="226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9034" y="809019"/>
            <a:ext cx="547369" cy="369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85406" y="1490344"/>
            <a:ext cx="547350" cy="269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40375" y="1455253"/>
            <a:ext cx="358631" cy="358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83275" y="1517612"/>
            <a:ext cx="658845" cy="22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97038" y="2183937"/>
            <a:ext cx="698350" cy="117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871375" y="2081588"/>
            <a:ext cx="473688" cy="19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914356" y="1977238"/>
            <a:ext cx="411600" cy="322198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7"/>
          <p:cNvSpPr txBox="1"/>
          <p:nvPr/>
        </p:nvSpPr>
        <p:spPr>
          <a:xfrm>
            <a:off x="3718613" y="2664033"/>
            <a:ext cx="5149200" cy="187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00013" rotWithShape="0" algn="bl" dir="5400000" dist="19050">
              <a:srgbClr val="000000">
                <a:alpha val="25000"/>
              </a:srgbClr>
            </a:outerShdw>
          </a:effectLst>
        </p:spPr>
        <p:txBody>
          <a:bodyPr anchorCtr="0" anchor="t" bIns="51425" lIns="131625" spcFirstLastPara="1" rIns="51425" wrap="square" tIns="5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000C7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Partners</a:t>
            </a:r>
            <a:endParaRPr b="1" sz="1100">
              <a:solidFill>
                <a:srgbClr val="000C7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Cloud hosting,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Advisory &amp; Risk Academics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Consultancies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24" name="Google Shape;224;p37"/>
          <p:cNvPicPr preferRelativeResize="0"/>
          <p:nvPr/>
        </p:nvPicPr>
        <p:blipFill rotWithShape="1">
          <a:blip r:embed="rId12">
            <a:alphaModFix/>
          </a:blip>
          <a:srcRect b="29071" l="33326" r="31534" t="22589"/>
          <a:stretch/>
        </p:blipFill>
        <p:spPr>
          <a:xfrm>
            <a:off x="5801991" y="4080103"/>
            <a:ext cx="394168" cy="305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802010" y="3019153"/>
            <a:ext cx="727229" cy="158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507460" y="3005065"/>
            <a:ext cx="1141200" cy="158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37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6516752" y="4077985"/>
            <a:ext cx="865428" cy="25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7647915" y="4148282"/>
            <a:ext cx="1023222" cy="158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37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6744673" y="2822105"/>
            <a:ext cx="547350" cy="54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801999" y="3589213"/>
            <a:ext cx="727248" cy="196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7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6828050" y="3480288"/>
            <a:ext cx="689940" cy="26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7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7816788" y="3480288"/>
            <a:ext cx="658849" cy="3294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37"/>
          <p:cNvSpPr txBox="1"/>
          <p:nvPr>
            <p:ph type="title"/>
          </p:nvPr>
        </p:nvSpPr>
        <p:spPr>
          <a:xfrm>
            <a:off x="502050" y="1961075"/>
            <a:ext cx="2616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 SemiBold"/>
              <a:buNone/>
              <a:defRPr b="0" sz="180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234" name="Google Shape;234;p37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597300" y="1481335"/>
            <a:ext cx="1253647" cy="310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2 1 1">
  <p:cSld name="SECTION_TITLE_AND_DESCRIPTION_2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8"/>
          <p:cNvSpPr txBox="1"/>
          <p:nvPr/>
        </p:nvSpPr>
        <p:spPr>
          <a:xfrm>
            <a:off x="3718613" y="607692"/>
            <a:ext cx="5149200" cy="187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00013" rotWithShape="0" algn="bl" dir="5400000" dist="19050">
              <a:srgbClr val="595959">
                <a:alpha val="25000"/>
              </a:srgbClr>
            </a:outerShdw>
          </a:effectLst>
        </p:spPr>
        <p:txBody>
          <a:bodyPr anchorCtr="0" anchor="t" bIns="51425" lIns="131625" spcFirstLastPara="1" rIns="51425" wrap="square" tIns="5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000C7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Customers</a:t>
            </a:r>
            <a:endParaRPr b="1" sz="1100">
              <a:solidFill>
                <a:srgbClr val="000C7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Leading AI companies in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in Banking, Fintech, 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Insurances &amp; Healthcare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7" name="Google Shape;23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9859" y="950750"/>
            <a:ext cx="589550" cy="308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65032" y="994013"/>
            <a:ext cx="762375" cy="226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39034" y="809019"/>
            <a:ext cx="547369" cy="369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85406" y="1490344"/>
            <a:ext cx="547350" cy="269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40375" y="1455253"/>
            <a:ext cx="358631" cy="3586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783275" y="1517612"/>
            <a:ext cx="658845" cy="22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97038" y="2183937"/>
            <a:ext cx="698350" cy="117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871375" y="2081588"/>
            <a:ext cx="473688" cy="19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914356" y="1977238"/>
            <a:ext cx="411600" cy="322198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8"/>
          <p:cNvSpPr txBox="1"/>
          <p:nvPr/>
        </p:nvSpPr>
        <p:spPr>
          <a:xfrm>
            <a:off x="3718613" y="2664033"/>
            <a:ext cx="5149200" cy="18717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00013" rotWithShape="0" algn="bl" dir="5400000" dist="19050">
              <a:srgbClr val="000000">
                <a:alpha val="25000"/>
              </a:srgbClr>
            </a:outerShdw>
          </a:effectLst>
        </p:spPr>
        <p:txBody>
          <a:bodyPr anchorCtr="0" anchor="t" bIns="51425" lIns="131625" spcFirstLastPara="1" rIns="51425" wrap="square" tIns="5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rgbClr val="000C7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Partners</a:t>
            </a:r>
            <a:endParaRPr b="1" sz="1100">
              <a:solidFill>
                <a:srgbClr val="000C7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Cloud hosting,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Advisory &amp; Risk Academics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Open Sans"/>
                <a:ea typeface="Open Sans"/>
                <a:cs typeface="Open Sans"/>
                <a:sym typeface="Open Sans"/>
              </a:rPr>
              <a:t>Consultancies</a:t>
            </a:r>
            <a:endParaRPr sz="10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7" name="Google Shape;247;p38"/>
          <p:cNvPicPr preferRelativeResize="0"/>
          <p:nvPr/>
        </p:nvPicPr>
        <p:blipFill rotWithShape="1">
          <a:blip r:embed="rId12">
            <a:alphaModFix/>
          </a:blip>
          <a:srcRect b="29071" l="33326" r="31534" t="22589"/>
          <a:stretch/>
        </p:blipFill>
        <p:spPr>
          <a:xfrm>
            <a:off x="5801991" y="4080103"/>
            <a:ext cx="394168" cy="305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8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802010" y="3019153"/>
            <a:ext cx="727229" cy="158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507460" y="3005065"/>
            <a:ext cx="1141200" cy="158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6516752" y="4077985"/>
            <a:ext cx="865428" cy="25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8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7647915" y="4148282"/>
            <a:ext cx="1023222" cy="158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8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6744673" y="2822105"/>
            <a:ext cx="547350" cy="547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8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801999" y="3589213"/>
            <a:ext cx="727248" cy="196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8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6828050" y="3480288"/>
            <a:ext cx="689940" cy="26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8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7816788" y="3480288"/>
            <a:ext cx="658849" cy="32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8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597300" y="1481335"/>
            <a:ext cx="1253647" cy="310968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8"/>
          <p:cNvSpPr txBox="1"/>
          <p:nvPr/>
        </p:nvSpPr>
        <p:spPr>
          <a:xfrm>
            <a:off x="584500" y="1968550"/>
            <a:ext cx="2715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GB"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Organizations that work with us</a:t>
            </a:r>
            <a:endParaRPr b="1" sz="20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FFFFFF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26" Type="http://schemas.openxmlformats.org/officeDocument/2006/relationships/theme" Target="../theme/theme3.xml"/><Relationship Id="rId25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Open Sans"/>
              <a:buNone/>
              <a:defRPr b="1" sz="20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79" r:id="rId21"/>
    <p:sldLayoutId id="2147483680" r:id="rId22"/>
    <p:sldLayoutId id="2147483681" r:id="rId23"/>
    <p:sldLayoutId id="2147483682" r:id="rId24"/>
    <p:sldLayoutId id="2147483683" r:id="rId2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7.jpg"/><Relationship Id="rId4" Type="http://schemas.openxmlformats.org/officeDocument/2006/relationships/image" Target="../media/image36.jpg"/><Relationship Id="rId5" Type="http://schemas.openxmlformats.org/officeDocument/2006/relationships/image" Target="../media/image4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2.png"/><Relationship Id="rId4" Type="http://schemas.openxmlformats.org/officeDocument/2006/relationships/image" Target="../media/image38.png"/><Relationship Id="rId5" Type="http://schemas.openxmlformats.org/officeDocument/2006/relationships/image" Target="../media/image4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6.png"/><Relationship Id="rId4" Type="http://schemas.openxmlformats.org/officeDocument/2006/relationships/image" Target="../media/image48.png"/><Relationship Id="rId5" Type="http://schemas.openxmlformats.org/officeDocument/2006/relationships/image" Target="../media/image5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9.png"/><Relationship Id="rId4" Type="http://schemas.openxmlformats.org/officeDocument/2006/relationships/image" Target="../media/image5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8.xml"/><Relationship Id="rId3" Type="http://schemas.openxmlformats.org/officeDocument/2006/relationships/hyperlink" Target="mailto:marketing@deeploy.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9"/>
          <p:cNvSpPr txBox="1"/>
          <p:nvPr>
            <p:ph type="title"/>
          </p:nvPr>
        </p:nvSpPr>
        <p:spPr>
          <a:xfrm>
            <a:off x="502050" y="1961075"/>
            <a:ext cx="2721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Logo Usage </a:t>
            </a:r>
            <a:endParaRPr/>
          </a:p>
        </p:txBody>
      </p:sp>
      <p:sp>
        <p:nvSpPr>
          <p:cNvPr id="263" name="Google Shape;263;p39"/>
          <p:cNvSpPr txBox="1"/>
          <p:nvPr>
            <p:ph idx="2" type="title"/>
          </p:nvPr>
        </p:nvSpPr>
        <p:spPr>
          <a:xfrm>
            <a:off x="502050" y="2756225"/>
            <a:ext cx="250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0"/>
          <p:cNvSpPr txBox="1"/>
          <p:nvPr>
            <p:ph idx="4294967295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1777">
                <a:latin typeface="Open Sans SemiBold"/>
                <a:ea typeface="Open Sans SemiBold"/>
                <a:cs typeface="Open Sans SemiBold"/>
                <a:sym typeface="Open Sans SemiBold"/>
              </a:rPr>
              <a:t>Logo Variations</a:t>
            </a:r>
            <a:endParaRPr b="0" sz="1777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9" name="Google Shape;26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77613" y="2198089"/>
            <a:ext cx="2541174" cy="1334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6500" y="2198075"/>
            <a:ext cx="2541174" cy="1334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39750" y="2198086"/>
            <a:ext cx="2541150" cy="1334113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40"/>
          <p:cNvSpPr txBox="1"/>
          <p:nvPr>
            <p:ph idx="4294967295" type="title"/>
          </p:nvPr>
        </p:nvSpPr>
        <p:spPr>
          <a:xfrm>
            <a:off x="680863" y="3631375"/>
            <a:ext cx="2232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100">
                <a:solidFill>
                  <a:srgbClr val="FF5100"/>
                </a:solidFill>
              </a:rPr>
              <a:t>Deeploy Standard</a:t>
            </a:r>
            <a:endParaRPr sz="1100">
              <a:solidFill>
                <a:srgbClr val="FF5100"/>
              </a:solidFill>
            </a:endParaRPr>
          </a:p>
        </p:txBody>
      </p:sp>
      <p:sp>
        <p:nvSpPr>
          <p:cNvPr id="273" name="Google Shape;273;p40"/>
          <p:cNvSpPr txBox="1"/>
          <p:nvPr>
            <p:ph idx="4294967295" type="title"/>
          </p:nvPr>
        </p:nvSpPr>
        <p:spPr>
          <a:xfrm>
            <a:off x="680875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Standard go-to logo. Used on White, Deeploy Off-White and on every other occasion where the logo has to be applied on a light background.</a:t>
            </a:r>
            <a:endParaRPr b="0" sz="800"/>
          </a:p>
        </p:txBody>
      </p:sp>
      <p:sp>
        <p:nvSpPr>
          <p:cNvPr id="274" name="Google Shape;274;p40"/>
          <p:cNvSpPr txBox="1"/>
          <p:nvPr>
            <p:ph idx="4294967295" type="title"/>
          </p:nvPr>
        </p:nvSpPr>
        <p:spPr>
          <a:xfrm>
            <a:off x="3377613" y="3631363"/>
            <a:ext cx="2232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100">
                <a:solidFill>
                  <a:srgbClr val="FF5100"/>
                </a:solidFill>
              </a:rPr>
              <a:t>Deeploy Standard White</a:t>
            </a:r>
            <a:endParaRPr sz="1100">
              <a:solidFill>
                <a:srgbClr val="FF5100"/>
              </a:solidFill>
            </a:endParaRPr>
          </a:p>
        </p:txBody>
      </p:sp>
      <p:sp>
        <p:nvSpPr>
          <p:cNvPr id="275" name="Google Shape;275;p40"/>
          <p:cNvSpPr txBox="1"/>
          <p:nvPr>
            <p:ph idx="4294967295" type="title"/>
          </p:nvPr>
        </p:nvSpPr>
        <p:spPr>
          <a:xfrm>
            <a:off x="3377625" y="3843038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Used on Deeploy Blue backgrounds and on every other occasion where the logo is has to be applied on a dark background.</a:t>
            </a:r>
            <a:endParaRPr b="0" sz="800"/>
          </a:p>
        </p:txBody>
      </p:sp>
      <p:sp>
        <p:nvSpPr>
          <p:cNvPr id="276" name="Google Shape;276;p40"/>
          <p:cNvSpPr txBox="1"/>
          <p:nvPr>
            <p:ph idx="4294967295" type="title"/>
          </p:nvPr>
        </p:nvSpPr>
        <p:spPr>
          <a:xfrm>
            <a:off x="6139738" y="3631375"/>
            <a:ext cx="2232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100">
                <a:solidFill>
                  <a:srgbClr val="FF5100"/>
                </a:solidFill>
              </a:rPr>
              <a:t>Deeploy Adaptive White</a:t>
            </a:r>
            <a:endParaRPr sz="1100">
              <a:solidFill>
                <a:srgbClr val="FF5100"/>
              </a:solidFill>
            </a:endParaRPr>
          </a:p>
        </p:txBody>
      </p:sp>
      <p:sp>
        <p:nvSpPr>
          <p:cNvPr id="277" name="Google Shape;277;p40"/>
          <p:cNvSpPr txBox="1"/>
          <p:nvPr>
            <p:ph idx="4294967295" type="title"/>
          </p:nvPr>
        </p:nvSpPr>
        <p:spPr>
          <a:xfrm>
            <a:off x="6139750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Used on Deeploy Gradient and Deeploy Orange </a:t>
            </a:r>
            <a:r>
              <a:rPr b="0" lang="en-GB" sz="800"/>
              <a:t>backgrounds or</a:t>
            </a:r>
            <a:r>
              <a:rPr b="0" lang="en-GB" sz="800"/>
              <a:t> when it needs to conform to a grayscale style.</a:t>
            </a:r>
            <a:endParaRPr b="0" sz="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1"/>
          <p:cNvSpPr txBox="1"/>
          <p:nvPr>
            <p:ph idx="4294967295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1777">
                <a:latin typeface="Open Sans SemiBold"/>
                <a:ea typeface="Open Sans SemiBold"/>
                <a:cs typeface="Open Sans SemiBold"/>
                <a:sym typeface="Open Sans SemiBold"/>
              </a:rPr>
              <a:t>Logo Variations</a:t>
            </a:r>
            <a:endParaRPr b="0" sz="1777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41"/>
          <p:cNvSpPr txBox="1"/>
          <p:nvPr>
            <p:ph idx="4294967295" type="title"/>
          </p:nvPr>
        </p:nvSpPr>
        <p:spPr>
          <a:xfrm>
            <a:off x="680863" y="3631375"/>
            <a:ext cx="2232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100">
                <a:solidFill>
                  <a:srgbClr val="FF5100"/>
                </a:solidFill>
              </a:rPr>
              <a:t>Deeploy Logomark</a:t>
            </a:r>
            <a:endParaRPr sz="1100">
              <a:solidFill>
                <a:srgbClr val="FF5100"/>
              </a:solidFill>
            </a:endParaRPr>
          </a:p>
        </p:txBody>
      </p:sp>
      <p:sp>
        <p:nvSpPr>
          <p:cNvPr id="284" name="Google Shape;284;p41"/>
          <p:cNvSpPr txBox="1"/>
          <p:nvPr>
            <p:ph idx="4294967295" type="title"/>
          </p:nvPr>
        </p:nvSpPr>
        <p:spPr>
          <a:xfrm>
            <a:off x="680875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lang="en-GB" sz="800"/>
              <a:t>Used in various places where the full logo doesn’t fit. Avoid using as a standalone representation of the brand without context. The full (standard) logo needs to be used instead.</a:t>
            </a:r>
            <a:endParaRPr b="0" sz="8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b="0" sz="800"/>
          </a:p>
        </p:txBody>
      </p:sp>
      <p:pic>
        <p:nvPicPr>
          <p:cNvPr id="285" name="Google Shape;28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750" y="2182325"/>
            <a:ext cx="1365624" cy="1365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2"/>
          <p:cNvSpPr txBox="1"/>
          <p:nvPr>
            <p:ph idx="4294967295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1777">
                <a:latin typeface="Open Sans SemiBold"/>
                <a:ea typeface="Open Sans SemiBold"/>
                <a:cs typeface="Open Sans SemiBold"/>
                <a:sym typeface="Open Sans SemiBold"/>
              </a:rPr>
              <a:t>Logo Usage</a:t>
            </a:r>
            <a:endParaRPr b="0" sz="1777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42"/>
          <p:cNvSpPr txBox="1"/>
          <p:nvPr>
            <p:ph idx="4294967295" type="title"/>
          </p:nvPr>
        </p:nvSpPr>
        <p:spPr>
          <a:xfrm>
            <a:off x="664588" y="3843050"/>
            <a:ext cx="2232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100">
                <a:solidFill>
                  <a:srgbClr val="FF5100"/>
                </a:solidFill>
              </a:rPr>
              <a:t>Deeploy Standard</a:t>
            </a:r>
            <a:endParaRPr sz="1100">
              <a:solidFill>
                <a:srgbClr val="FF5100"/>
              </a:solidFill>
            </a:endParaRPr>
          </a:p>
        </p:txBody>
      </p:sp>
      <p:sp>
        <p:nvSpPr>
          <p:cNvPr id="292" name="Google Shape;292;p42"/>
          <p:cNvSpPr txBox="1"/>
          <p:nvPr>
            <p:ph idx="4294967295" type="title"/>
          </p:nvPr>
        </p:nvSpPr>
        <p:spPr>
          <a:xfrm>
            <a:off x="664600" y="4054725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When applying the standard logo, ensure that there’s a space for an imaginary Deeploy logomark around all edges of the logo. More space is always good, but never less.</a:t>
            </a:r>
            <a:endParaRPr b="0" sz="800"/>
          </a:p>
        </p:txBody>
      </p:sp>
      <p:sp>
        <p:nvSpPr>
          <p:cNvPr id="293" name="Google Shape;293;p42"/>
          <p:cNvSpPr txBox="1"/>
          <p:nvPr>
            <p:ph idx="4294967295" type="title"/>
          </p:nvPr>
        </p:nvSpPr>
        <p:spPr>
          <a:xfrm>
            <a:off x="3453813" y="3859963"/>
            <a:ext cx="22329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1100">
                <a:solidFill>
                  <a:srgbClr val="FF5100"/>
                </a:solidFill>
              </a:rPr>
              <a:t>Deeploy Logomark </a:t>
            </a:r>
            <a:endParaRPr sz="1100">
              <a:solidFill>
                <a:srgbClr val="FF5100"/>
              </a:solidFill>
            </a:endParaRPr>
          </a:p>
        </p:txBody>
      </p:sp>
      <p:sp>
        <p:nvSpPr>
          <p:cNvPr id="294" name="Google Shape;294;p42"/>
          <p:cNvSpPr txBox="1"/>
          <p:nvPr>
            <p:ph idx="4294967295" type="title"/>
          </p:nvPr>
        </p:nvSpPr>
        <p:spPr>
          <a:xfrm>
            <a:off x="3453825" y="4071638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When applying the logomark within a box (circle or otherwise) position the logomark slightly right-of-center and ensure there’s a margin of about 15-20% on the top and bottom. </a:t>
            </a:r>
            <a:endParaRPr b="0" sz="800"/>
          </a:p>
        </p:txBody>
      </p:sp>
      <p:pic>
        <p:nvPicPr>
          <p:cNvPr id="295" name="Google Shape;29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6500" y="2098906"/>
            <a:ext cx="2586225" cy="1675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33425" y="2098912"/>
            <a:ext cx="2586225" cy="16757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3"/>
          <p:cNvSpPr txBox="1"/>
          <p:nvPr>
            <p:ph idx="4294967295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1777">
                <a:latin typeface="Open Sans SemiBold"/>
                <a:ea typeface="Open Sans SemiBold"/>
                <a:cs typeface="Open Sans SemiBold"/>
                <a:sym typeface="Open Sans SemiBold"/>
              </a:rPr>
              <a:t>Incorrect Usage </a:t>
            </a:r>
            <a:endParaRPr b="0" sz="1777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43"/>
          <p:cNvSpPr txBox="1"/>
          <p:nvPr>
            <p:ph idx="4294967295" type="title"/>
          </p:nvPr>
        </p:nvSpPr>
        <p:spPr>
          <a:xfrm>
            <a:off x="680875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Don’t re-compose the logo.</a:t>
            </a:r>
            <a:endParaRPr b="0" sz="800"/>
          </a:p>
        </p:txBody>
      </p:sp>
      <p:sp>
        <p:nvSpPr>
          <p:cNvPr id="303" name="Google Shape;303;p43"/>
          <p:cNvSpPr txBox="1"/>
          <p:nvPr>
            <p:ph idx="4294967295" type="title"/>
          </p:nvPr>
        </p:nvSpPr>
        <p:spPr>
          <a:xfrm>
            <a:off x="3377625" y="3843038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Don’t distort the logo.</a:t>
            </a:r>
            <a:endParaRPr b="0" sz="800"/>
          </a:p>
        </p:txBody>
      </p:sp>
      <p:sp>
        <p:nvSpPr>
          <p:cNvPr id="304" name="Google Shape;304;p43"/>
          <p:cNvSpPr txBox="1"/>
          <p:nvPr>
            <p:ph idx="4294967295" type="title"/>
          </p:nvPr>
        </p:nvSpPr>
        <p:spPr>
          <a:xfrm>
            <a:off x="6139750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Don’t outline the logo.</a:t>
            </a:r>
            <a:endParaRPr b="0" sz="800"/>
          </a:p>
        </p:txBody>
      </p:sp>
      <p:pic>
        <p:nvPicPr>
          <p:cNvPr id="305" name="Google Shape;30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500" y="2807475"/>
            <a:ext cx="2541148" cy="746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77613" y="2807475"/>
            <a:ext cx="2541166" cy="74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39750" y="2807475"/>
            <a:ext cx="2541140" cy="74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4"/>
          <p:cNvSpPr txBox="1"/>
          <p:nvPr>
            <p:ph idx="4294967295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1777">
                <a:latin typeface="Open Sans SemiBold"/>
                <a:ea typeface="Open Sans SemiBold"/>
                <a:cs typeface="Open Sans SemiBold"/>
                <a:sym typeface="Open Sans SemiBold"/>
              </a:rPr>
              <a:t>Incorrect Usage </a:t>
            </a:r>
            <a:endParaRPr b="0" sz="1777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44"/>
          <p:cNvSpPr txBox="1"/>
          <p:nvPr>
            <p:ph idx="4294967295" type="title"/>
          </p:nvPr>
        </p:nvSpPr>
        <p:spPr>
          <a:xfrm>
            <a:off x="680875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Don’t apply effects to the logo.</a:t>
            </a:r>
            <a:endParaRPr b="0" sz="800"/>
          </a:p>
        </p:txBody>
      </p:sp>
      <p:sp>
        <p:nvSpPr>
          <p:cNvPr id="314" name="Google Shape;314;p44"/>
          <p:cNvSpPr txBox="1"/>
          <p:nvPr>
            <p:ph idx="4294967295" type="title"/>
          </p:nvPr>
        </p:nvSpPr>
        <p:spPr>
          <a:xfrm>
            <a:off x="3377625" y="3843038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Don’t modify the colors of the logo.</a:t>
            </a:r>
            <a:endParaRPr b="0" sz="800"/>
          </a:p>
        </p:txBody>
      </p:sp>
      <p:sp>
        <p:nvSpPr>
          <p:cNvPr id="315" name="Google Shape;315;p44"/>
          <p:cNvSpPr txBox="1"/>
          <p:nvPr>
            <p:ph idx="4294967295" type="title"/>
          </p:nvPr>
        </p:nvSpPr>
        <p:spPr>
          <a:xfrm>
            <a:off x="6139750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Don’t type to re-construct the logo.</a:t>
            </a:r>
            <a:endParaRPr b="0" sz="800"/>
          </a:p>
        </p:txBody>
      </p:sp>
      <p:pic>
        <p:nvPicPr>
          <p:cNvPr id="316" name="Google Shape;316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475" y="2786099"/>
            <a:ext cx="2541174" cy="746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77613" y="2786098"/>
            <a:ext cx="2541166" cy="74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38725" y="2786100"/>
            <a:ext cx="2541170" cy="74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5"/>
          <p:cNvSpPr txBox="1"/>
          <p:nvPr>
            <p:ph idx="4294967295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1777">
                <a:latin typeface="Open Sans SemiBold"/>
                <a:ea typeface="Open Sans SemiBold"/>
                <a:cs typeface="Open Sans SemiBold"/>
                <a:sym typeface="Open Sans SemiBold"/>
              </a:rPr>
              <a:t>Incorrect Usage </a:t>
            </a:r>
            <a:endParaRPr b="0" sz="1777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45"/>
          <p:cNvSpPr txBox="1"/>
          <p:nvPr>
            <p:ph idx="4294967295" type="title"/>
          </p:nvPr>
        </p:nvSpPr>
        <p:spPr>
          <a:xfrm>
            <a:off x="680875" y="3843050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Don’t tilt the logo.</a:t>
            </a:r>
            <a:endParaRPr b="0" sz="800"/>
          </a:p>
        </p:txBody>
      </p:sp>
      <p:sp>
        <p:nvSpPr>
          <p:cNvPr id="325" name="Google Shape;325;p45"/>
          <p:cNvSpPr txBox="1"/>
          <p:nvPr>
            <p:ph idx="4294967295" type="title"/>
          </p:nvPr>
        </p:nvSpPr>
        <p:spPr>
          <a:xfrm>
            <a:off x="3377625" y="3843038"/>
            <a:ext cx="2112000" cy="2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0" lang="en-GB" sz="800"/>
              <a:t>Don’t apply the logo on backgrounds with which it doesn’t contrast. Use an alternative logo version.</a:t>
            </a:r>
            <a:endParaRPr b="0" sz="800"/>
          </a:p>
        </p:txBody>
      </p:sp>
      <p:pic>
        <p:nvPicPr>
          <p:cNvPr id="326" name="Google Shape;326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5475" y="2784774"/>
            <a:ext cx="2541177" cy="747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75338" y="2784773"/>
            <a:ext cx="2545717" cy="74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46"/>
          <p:cNvSpPr txBox="1"/>
          <p:nvPr>
            <p:ph type="title"/>
          </p:nvPr>
        </p:nvSpPr>
        <p:spPr>
          <a:xfrm>
            <a:off x="616500" y="1152850"/>
            <a:ext cx="2505000" cy="37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46"/>
          <p:cNvSpPr txBox="1"/>
          <p:nvPr>
            <p:ph idx="2" type="title"/>
          </p:nvPr>
        </p:nvSpPr>
        <p:spPr>
          <a:xfrm>
            <a:off x="616500" y="152620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46"/>
          <p:cNvSpPr txBox="1"/>
          <p:nvPr>
            <p:ph idx="3" type="title"/>
          </p:nvPr>
        </p:nvSpPr>
        <p:spPr>
          <a:xfrm>
            <a:off x="616500" y="2397550"/>
            <a:ext cx="333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For</a:t>
            </a:r>
            <a:r>
              <a:rPr lang="en-GB"/>
              <a:t> any brand related issues or questions regarding the logo usage, please contact our marketing team.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marketing@deeploy.ml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